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 a kind of food named 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river to feed the fish in order that they wouldn’t eat Qu’s body.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们把一种名为粽子的食物扔进河里喂鱼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这样它们就不会吃屈原的遗体了。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415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97769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order 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为了；以便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，引导目的状语从句，相当于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got up early in order that they could catch the first bus to the Great Wall.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他们起床很早，以便能够赶上去长城的第一班公交车。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35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74838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9710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法填空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312" y="850847"/>
            <a:ext cx="11613390" cy="1336737"/>
          </a:xfrm>
          <a:prstGeom prst="rect">
            <a:avLst/>
          </a:prstGeom>
        </p:spPr>
      </p:pic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60854" y="3096299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介绍了端午节的由来及传统习俗。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58899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699059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江苏盐城大丰区期末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93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Duanwu Festival is also called the Dragon Boat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traditional holiday with a history of more than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on the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 of lunar May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615486" y="2564904"/>
            <a:ext cx="11464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ea typeface="Times New Roman" panose="02020603050405020304" pitchFamily="18" charset="0"/>
              </a:rPr>
              <a:t> </a:t>
            </a:r>
            <a:r>
              <a:rPr lang="en-US" altLang="zh-CN" sz="3600"/>
              <a:t>fifth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考查序数词。句意：它在每年的农历五月初五。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，基数词，此处表示日期，应用其序数词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2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6920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the origin of this festival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them, the following one about Qu Yuan is the most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3615263" y="878838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stories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考查名词。句意：关于这个节日的起源有很多故事。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，可数名词，被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修饰，用其复数形式。故填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63654" y="1367988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widely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443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考查副词。句意：其中，下面这个关于屈原的说法是最被广泛接受的。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，形容词，此处应用其副词形式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广泛地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，修饰动词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38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 Yuan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poet and good official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loved his country deeply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Miluo River after his country’s being defeated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threw a kind of food named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 the river to feed the fish in order that they wouldn’t eat Qu’s body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57266" y="86158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598031" y="1362709"/>
            <a:ext cx="1271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jumped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6929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考查冠词。句意：屈原是一位伟大的诗人和优秀的官员。此处泛指一位伟大的诗人和优秀的官员，且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以辅音音素开头，其前应加不定冠词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考查动词。句意：他的国家战败后，他跳进汨罗江。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，动词。事情发生在过去，应用一般过去时，谓语动词用其过去式。故填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6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on the Dragon Boat Festival, Chinese people enjoy a one-day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 Yuan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have different activities, including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zongzi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having dragon boat races and so 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87511" y="1361240"/>
            <a:ext cx="18782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remember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637003" y="1889581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eating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考查非谓语动词。句意：现在端午节，中国人享受一天的假期来纪念屈原。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纪念，缅怀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，动词。端午节放一天假的目的是纪念屈原，应用不定式表目的。故填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remember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989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考查非谓语动词。句意：人们有不同的活动，包括吃粽子和赛龙舟等等。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是介词，其后应用动名词作宾语。故填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10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93288" cy="453650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考语法填空对非谓语动词的考查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不定式作目的状语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必考点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省略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的不定式作宾补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作形式主语或宾语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动词后接动名词或不定式的搭配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suggest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enjoy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avoid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mind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risk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be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worth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plan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hope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manage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不定式或动名词作宾语的区别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忘记做某事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forget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doing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忘了曾经做过某事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585783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 boat races are the most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the festival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teams practise so hard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become the winners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018492" y="818804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exciting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2491469" y="1410536"/>
            <a:ext cx="7922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that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6969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查形容词。句意：赛龙舟是这个节日中最令人兴奋的部分。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使兴奋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，动词。此处修饰龙舟赛，应用形容词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令人兴奋的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3231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考查固定句式。句意：所有的队伍都努力训练，这样他们就可以成为胜利者。本句是句式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... that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87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western countries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 boat races every year, like Sweden, Canada and the USA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Duanwu Festival is becoming more and more popular around the world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58843" y="878837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hold</a:t>
            </a:r>
            <a:endParaRPr lang="zh-CN" altLang="en-US" sz="2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74133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考查动词。句意：许多西方国家每年都举办龙舟赛，如瑞典、加拿大和美国。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举办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year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可知，本句是一般现在时，主语是复数，谓语动词用其原形。故填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45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805</Words>
  <Application>Microsoft Office PowerPoint</Application>
  <PresentationFormat>自定义</PresentationFormat>
  <Paragraphs>39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